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4" r:id="rId1"/>
  </p:sldMasterIdLst>
  <p:sldIdLst>
    <p:sldId id="261" r:id="rId2"/>
    <p:sldId id="262" r:id="rId3"/>
    <p:sldId id="263" r:id="rId4"/>
    <p:sldId id="264" r:id="rId5"/>
    <p:sldId id="265" r:id="rId6"/>
    <p:sldId id="271" r:id="rId7"/>
    <p:sldId id="267" r:id="rId8"/>
    <p:sldId id="272" r:id="rId9"/>
    <p:sldId id="270" r:id="rId10"/>
    <p:sldId id="268" r:id="rId11"/>
    <p:sldId id="273" r:id="rId12"/>
    <p:sldId id="256" r:id="rId13"/>
    <p:sldId id="257" r:id="rId14"/>
    <p:sldId id="258" r:id="rId15"/>
    <p:sldId id="259" r:id="rId16"/>
    <p:sldId id="260" r:id="rId17"/>
    <p:sldId id="274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0048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F103-BC34-4FE4-A40E-EDDEECFDA5D0}" type="datetimeFigureOut">
              <a:rPr lang="en-US" smtClean="0"/>
              <a:pPr/>
              <a:t>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4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t>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8278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t>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817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t>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3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t>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956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t>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319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t>1/28/2016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512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1/28/2016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580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t>1/28/2016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114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t>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956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t>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563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00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451C3-0FF4-47C4-B829-773ADF60F88C}" type="datetimeFigureOut">
              <a:rPr lang="en-US" smtClean="0"/>
              <a:t>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227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scontent.fsnc1-1.fna.fbcdn.net/hphotos-xta1/v/t1.0-9/12341499_10208612471455822_7333112477348883127_n.jpg?oh=5a45ae3fc0929026dc8a0f0730c74b1a&amp;oe=56E3072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07" t="37305" r="59591" b="55953"/>
          <a:stretch/>
        </p:blipFill>
        <p:spPr bwMode="auto">
          <a:xfrm rot="1688299">
            <a:off x="9599997" y="4452176"/>
            <a:ext cx="1933539" cy="1926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0123" y="1637080"/>
            <a:ext cx="109204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rgbClr val="FFFF00"/>
                </a:solidFill>
              </a:rPr>
              <a:t>C’est le 14 février.  Nicole et Hugo </a:t>
            </a:r>
            <a:r>
              <a:rPr lang="fr-FR" sz="6000" u="sng" dirty="0" smtClean="0">
                <a:solidFill>
                  <a:srgbClr val="FFFF00"/>
                </a:solidFill>
              </a:rPr>
              <a:t>vont sortir</a:t>
            </a:r>
            <a:r>
              <a:rPr lang="fr-FR" sz="6000" dirty="0" smtClean="0">
                <a:solidFill>
                  <a:srgbClr val="FFFF00"/>
                </a:solidFill>
              </a:rPr>
              <a:t> ensemble, avec l’hippopotame.</a:t>
            </a:r>
            <a:endParaRPr lang="fr-FR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3496" y="611791"/>
            <a:ext cx="1119685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800" dirty="0" smtClean="0">
                <a:solidFill>
                  <a:srgbClr val="FFFF00"/>
                </a:solidFill>
              </a:rPr>
              <a:t>Enfin, Nicole et Hugo s’en vont.  C’est un Saint Valentin magnifique.</a:t>
            </a:r>
            <a:endParaRPr lang="fr-FR" sz="5800" dirty="0">
              <a:solidFill>
                <a:srgbClr val="FFFF00"/>
              </a:solidFill>
            </a:endParaRPr>
          </a:p>
        </p:txBody>
      </p:sp>
      <p:pic>
        <p:nvPicPr>
          <p:cNvPr id="4098" name="Picture 2" descr="https://s-media-cache-ak0.pinimg.com/originals/ba/8e/4f/ba8e4f3b383a4fc7e97e2f311dce429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112" y="3381780"/>
            <a:ext cx="2286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s-media-cache-ak0.pinimg.com/originals/ba/8e/4f/ba8e4f3b383a4fc7e97e2f311dce429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112" y="3381779"/>
            <a:ext cx="2286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s-media-cache-ak0.pinimg.com/originals/ba/8e/4f/ba8e4f3b383a4fc7e97e2f311dce429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112" y="3381778"/>
            <a:ext cx="2286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scontent.fsnc1-1.fna.fbcdn.net/hphotos-xta1/v/t1.0-9/12311252_10208612473415871_5233763821854117928_n.jpg?oh=fa644b07dc9200a3f281b8e10f3c6e8d&amp;oe=56F5FD7C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8" t="6931" r="61410" b="70715"/>
          <a:stretch/>
        </p:blipFill>
        <p:spPr bwMode="auto">
          <a:xfrm>
            <a:off x="5482056" y="3824930"/>
            <a:ext cx="1988458" cy="269992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35848" t="30906" r="35857" b="51638"/>
          <a:stretch/>
        </p:blipFill>
        <p:spPr>
          <a:xfrm>
            <a:off x="3758508" y="4158075"/>
            <a:ext cx="2097916" cy="2353312"/>
          </a:xfrm>
          <a:prstGeom prst="ellipse">
            <a:avLst/>
          </a:prstGeom>
        </p:spPr>
      </p:pic>
      <p:pic>
        <p:nvPicPr>
          <p:cNvPr id="10" name="Picture 2" descr="https://scontent.fsnc1-1.fna.fbcdn.net/hphotos-xpa1/v/t1.0-9/12347877_10208622302021580_7850928766282384610_n.jpg?oh=e786f9c01aadce7c1b2e34231fd35cc4&amp;oe=56EDF8B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3223" r="56931" b="74456"/>
          <a:stretch/>
        </p:blipFill>
        <p:spPr bwMode="auto">
          <a:xfrm rot="12319942">
            <a:off x="7639319" y="5010486"/>
            <a:ext cx="2678680" cy="176132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557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1193" y="272955"/>
            <a:ext cx="11450472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fr-FR" sz="3200" dirty="0">
                <a:solidFill>
                  <a:srgbClr val="FFFF00"/>
                </a:solidFill>
              </a:rPr>
              <a:t>Nicole lui répond, « Chéri, t’inquiète pas!  Nous sommes prêts! On y va! </a:t>
            </a:r>
            <a:r>
              <a:rPr lang="fr-FR" sz="3200" dirty="0" smtClean="0">
                <a:solidFill>
                  <a:srgbClr val="FFFF00"/>
                </a:solidFill>
              </a:rPr>
              <a:t>»</a:t>
            </a:r>
          </a:p>
          <a:p>
            <a:pPr marL="342900" indent="-342900">
              <a:buFont typeface="+mj-lt"/>
              <a:buAutoNum type="alphaUcPeriod"/>
            </a:pPr>
            <a:endParaRPr lang="en-US" sz="1050" dirty="0">
              <a:solidFill>
                <a:srgbClr val="FFFF0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fr-FR" sz="3200" dirty="0">
                <a:solidFill>
                  <a:srgbClr val="00B0F0"/>
                </a:solidFill>
              </a:rPr>
              <a:t>Nicole lui répond, « Nous ne sommes pas prêts!  Nous nous habillons!  Je mets ma robe bleu et noire! </a:t>
            </a:r>
            <a:r>
              <a:rPr lang="fr-FR" sz="3200" dirty="0" smtClean="0">
                <a:solidFill>
                  <a:srgbClr val="00B0F0"/>
                </a:solidFill>
              </a:rPr>
              <a:t>»</a:t>
            </a:r>
          </a:p>
          <a:p>
            <a:pPr marL="342900" indent="-342900">
              <a:buFont typeface="+mj-lt"/>
              <a:buAutoNum type="alphaUcPeriod"/>
            </a:pPr>
            <a:endParaRPr lang="en-US" sz="1050" dirty="0">
              <a:solidFill>
                <a:srgbClr val="FFFF0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fr-FR" sz="3200" dirty="0" smtClean="0">
                <a:solidFill>
                  <a:srgbClr val="FFFF00"/>
                </a:solidFill>
              </a:rPr>
              <a:t>Hugo </a:t>
            </a:r>
            <a:r>
              <a:rPr lang="fr-FR" sz="3200" dirty="0">
                <a:solidFill>
                  <a:srgbClr val="FFFF00"/>
                </a:solidFill>
              </a:rPr>
              <a:t>lui dit, « Nicole! Qu’est-ce que vous faites?!  Nous allons être en retard! </a:t>
            </a:r>
            <a:r>
              <a:rPr lang="fr-FR" sz="3200" dirty="0" smtClean="0">
                <a:solidFill>
                  <a:srgbClr val="FFFF00"/>
                </a:solidFill>
              </a:rPr>
              <a:t>»</a:t>
            </a:r>
          </a:p>
          <a:p>
            <a:pPr marL="342900" indent="-342900">
              <a:buFont typeface="+mj-lt"/>
              <a:buAutoNum type="alphaUcPeriod"/>
            </a:pPr>
            <a:endParaRPr lang="en-US" sz="1050" dirty="0">
              <a:solidFill>
                <a:srgbClr val="FFFF0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fr-FR" sz="3200" dirty="0">
                <a:solidFill>
                  <a:srgbClr val="00B0F0"/>
                </a:solidFill>
              </a:rPr>
              <a:t>Nicole et l’</a:t>
            </a:r>
            <a:r>
              <a:rPr lang="fr-FR" sz="3200" dirty="0" err="1">
                <a:solidFill>
                  <a:srgbClr val="00B0F0"/>
                </a:solidFill>
              </a:rPr>
              <a:t>hippo</a:t>
            </a:r>
            <a:r>
              <a:rPr lang="fr-FR" sz="3200" dirty="0">
                <a:solidFill>
                  <a:srgbClr val="00B0F0"/>
                </a:solidFill>
              </a:rPr>
              <a:t> se préparent, mais ils ne sont pas encore prêts</a:t>
            </a:r>
            <a:r>
              <a:rPr lang="fr-FR" sz="3200" dirty="0" smtClean="0">
                <a:solidFill>
                  <a:srgbClr val="00B0F0"/>
                </a:solidFill>
              </a:rPr>
              <a:t>.</a:t>
            </a:r>
          </a:p>
          <a:p>
            <a:pPr marL="342900" indent="-342900">
              <a:buFont typeface="+mj-lt"/>
              <a:buAutoNum type="alphaUcPeriod"/>
            </a:pPr>
            <a:endParaRPr lang="en-US" sz="1050" dirty="0">
              <a:solidFill>
                <a:srgbClr val="FFFF0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fr-FR" sz="3200" dirty="0" smtClean="0">
                <a:solidFill>
                  <a:srgbClr val="FFFF00"/>
                </a:solidFill>
              </a:rPr>
              <a:t>Nicole </a:t>
            </a:r>
            <a:r>
              <a:rPr lang="fr-FR" sz="3200" dirty="0">
                <a:solidFill>
                  <a:srgbClr val="FFFF00"/>
                </a:solidFill>
              </a:rPr>
              <a:t>lui répond, «  Nous ne sommes pas prêts! Nous nous maquillons!  Je veux être jolie pour toi! </a:t>
            </a:r>
            <a:r>
              <a:rPr lang="fr-FR" sz="3200" dirty="0" smtClean="0">
                <a:solidFill>
                  <a:srgbClr val="FFFF00"/>
                </a:solidFill>
              </a:rPr>
              <a:t>»</a:t>
            </a:r>
          </a:p>
          <a:p>
            <a:pPr marL="342900" indent="-342900">
              <a:buFont typeface="+mj-lt"/>
              <a:buAutoNum type="alphaUcPeriod"/>
            </a:pPr>
            <a:endParaRPr lang="en-US" sz="1200" dirty="0">
              <a:solidFill>
                <a:srgbClr val="FFFF0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fr-FR" sz="3200" dirty="0">
                <a:solidFill>
                  <a:srgbClr val="00B0F0"/>
                </a:solidFill>
              </a:rPr>
              <a:t>Nicole lui répond, « Chéri, nous ne sommes pas prêts! Nous nous coiffons!  On sera prêt dans deux minutes! </a:t>
            </a:r>
            <a:r>
              <a:rPr lang="fr-FR" sz="3200" dirty="0" smtClean="0">
                <a:solidFill>
                  <a:srgbClr val="00B0F0"/>
                </a:solidFill>
              </a:rPr>
              <a:t>»</a:t>
            </a:r>
            <a:endParaRPr lang="en-US" sz="32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23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047" t="5589" r="62567" b="70065"/>
          <a:stretch/>
        </p:blipFill>
        <p:spPr>
          <a:xfrm>
            <a:off x="832515" y="846163"/>
            <a:ext cx="2702256" cy="3384644"/>
          </a:xfrm>
          <a:prstGeom prst="rect">
            <a:avLst/>
          </a:prstGeom>
        </p:spPr>
      </p:pic>
      <p:pic>
        <p:nvPicPr>
          <p:cNvPr id="1026" name="Picture 2" descr="http://www.clker.com/cliparts/d/4/4/1/1194985030578652702toothbrush_and_paste_ganson.svg.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87356">
            <a:off x="2876808" y="2497541"/>
            <a:ext cx="1983414" cy="95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20620" y="4319433"/>
            <a:ext cx="86390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solidFill>
                  <a:srgbClr val="FFFF00"/>
                </a:solidFill>
              </a:rPr>
              <a:t>Hugo ____ bross__   les dents.</a:t>
            </a:r>
            <a:endParaRPr lang="fr-FR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33752" y="4144540"/>
            <a:ext cx="12010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</a:t>
            </a:r>
            <a:endParaRPr lang="en-US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59088" y="4119940"/>
            <a:ext cx="8757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en-US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408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047" t="5589" r="62567" b="70065"/>
          <a:stretch/>
        </p:blipFill>
        <p:spPr>
          <a:xfrm>
            <a:off x="832515" y="846163"/>
            <a:ext cx="2702256" cy="33846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6036" y="4319433"/>
            <a:ext cx="1107534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solidFill>
                  <a:srgbClr val="FFFF00"/>
                </a:solidFill>
              </a:rPr>
              <a:t>Hugo et Nicole ____ bross____   </a:t>
            </a:r>
            <a:br>
              <a:rPr lang="fr-FR" sz="6000" dirty="0" smtClean="0">
                <a:solidFill>
                  <a:srgbClr val="FFFF00"/>
                </a:solidFill>
              </a:rPr>
            </a:br>
            <a:r>
              <a:rPr lang="fr-FR" sz="4000" dirty="0" smtClean="0">
                <a:solidFill>
                  <a:srgbClr val="FFFF00"/>
                </a:solidFill>
              </a:rPr>
              <a:t>les dents ensemble…dans la salle de classe…?..?..?</a:t>
            </a:r>
            <a:endParaRPr lang="fr-FR" sz="4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33204" y="4220047"/>
            <a:ext cx="12010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</a:t>
            </a:r>
            <a:endParaRPr lang="en-US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26350" y="4230807"/>
            <a:ext cx="1789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</a:t>
            </a:r>
            <a:endParaRPr lang="en-US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495" y="846163"/>
            <a:ext cx="3556018" cy="3384644"/>
          </a:xfrm>
          <a:prstGeom prst="rect">
            <a:avLst/>
          </a:prstGeom>
        </p:spPr>
      </p:pic>
      <p:pic>
        <p:nvPicPr>
          <p:cNvPr id="8" name="Picture 2" descr="http://www.clker.com/cliparts/d/4/4/1/1194985030578652702toothbrush_and_paste_ganson.svg.hi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87356">
            <a:off x="2876808" y="2497541"/>
            <a:ext cx="1983414" cy="95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clker.com/cliparts/d/4/4/1/1194985030578652702toothbrush_and_paste_ganson.svg.hi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070">
            <a:off x="6204622" y="3638224"/>
            <a:ext cx="1983414" cy="95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91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39170" y="4319433"/>
            <a:ext cx="109204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solidFill>
                  <a:srgbClr val="FFFF00"/>
                </a:solidFill>
              </a:rPr>
              <a:t>Thierry et moi, nous _____ lav____  les mains.</a:t>
            </a:r>
            <a:endParaRPr lang="fr-FR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73870" y="4152930"/>
            <a:ext cx="22569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nous</a:t>
            </a:r>
            <a:endParaRPr lang="en-US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40764" y="5058096"/>
            <a:ext cx="17746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ons</a:t>
            </a:r>
            <a:endParaRPr lang="en-US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3194" r="52157" b="41835"/>
          <a:stretch/>
        </p:blipFill>
        <p:spPr>
          <a:xfrm>
            <a:off x="639169" y="496817"/>
            <a:ext cx="2876266" cy="382261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46154" b="57357"/>
          <a:stretch/>
        </p:blipFill>
        <p:spPr>
          <a:xfrm flipH="1">
            <a:off x="6099412" y="496817"/>
            <a:ext cx="3712402" cy="36443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193" y="614625"/>
            <a:ext cx="2696461" cy="26964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6495" y="2814029"/>
            <a:ext cx="1241191" cy="132711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698668" y="2825811"/>
            <a:ext cx="1241191" cy="132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50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3770" y="1309533"/>
            <a:ext cx="109204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solidFill>
                  <a:srgbClr val="FFFF00"/>
                </a:solidFill>
              </a:rPr>
              <a:t>Est-ce que tu ____ ras___ tous les jours?</a:t>
            </a:r>
            <a:endParaRPr lang="fr-FR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50728" y="1184595"/>
            <a:ext cx="22569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</a:t>
            </a:r>
            <a:endParaRPr lang="en-US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96292" y="1184595"/>
            <a:ext cx="17746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</a:t>
            </a:r>
            <a:endParaRPr lang="en-US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media.oregonlive.com/ent_impact_tvfilm/photo/9841423-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2700" y="2615758"/>
            <a:ext cx="2400470" cy="360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65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3770" y="1309533"/>
            <a:ext cx="109204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solidFill>
                  <a:srgbClr val="FFFF00"/>
                </a:solidFill>
              </a:rPr>
              <a:t>Ta famille et toi, est-ce que vous _____  lev___ tôt ou tard le week-end?</a:t>
            </a:r>
            <a:endParaRPr lang="fr-FR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3770" y="2064328"/>
            <a:ext cx="22569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vous</a:t>
            </a:r>
            <a:endParaRPr lang="en-US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1979" y="2111170"/>
            <a:ext cx="17746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ez</a:t>
            </a:r>
            <a:endParaRPr lang="en-US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7914" y="3264658"/>
            <a:ext cx="47244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66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12192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</a:rPr>
              <a:t>Create a short </a:t>
            </a:r>
            <a:r>
              <a:rPr lang="en-US" sz="6000" dirty="0" err="1" smtClean="0">
                <a:solidFill>
                  <a:srgbClr val="FFFF00"/>
                </a:solidFill>
              </a:rPr>
              <a:t>UNparallel</a:t>
            </a:r>
            <a:r>
              <a:rPr lang="en-US" sz="6000" dirty="0" smtClean="0">
                <a:solidFill>
                  <a:srgbClr val="FFFF00"/>
                </a:solidFill>
              </a:rPr>
              <a:t> story using the following phrases:</a:t>
            </a:r>
          </a:p>
          <a:p>
            <a:endParaRPr lang="en-US" sz="6000" dirty="0">
              <a:solidFill>
                <a:srgbClr val="FFFF00"/>
              </a:solidFill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 smtClean="0">
                <a:solidFill>
                  <a:srgbClr val="FFFF00"/>
                </a:solidFill>
              </a:rPr>
              <a:t>Pas prêt(e)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 smtClean="0">
                <a:solidFill>
                  <a:srgbClr val="FFFF00"/>
                </a:solidFill>
              </a:rPr>
              <a:t>Dépêche-</a:t>
            </a:r>
            <a:r>
              <a:rPr lang="en-US" sz="5400" dirty="0" err="1" smtClean="0">
                <a:solidFill>
                  <a:srgbClr val="FFFF00"/>
                </a:solidFill>
              </a:rPr>
              <a:t>toi</a:t>
            </a:r>
            <a:r>
              <a:rPr lang="en-US" sz="5400" dirty="0" smtClean="0">
                <a:solidFill>
                  <a:srgbClr val="FFFF00"/>
                </a:solidFill>
              </a:rPr>
              <a:t> / </a:t>
            </a:r>
            <a:r>
              <a:rPr lang="en-US" sz="5400" dirty="0" err="1" smtClean="0">
                <a:solidFill>
                  <a:srgbClr val="FFFF00"/>
                </a:solidFill>
              </a:rPr>
              <a:t>Dépêchez-vous</a:t>
            </a:r>
            <a:endParaRPr lang="en-US" sz="5400" dirty="0" smtClean="0">
              <a:solidFill>
                <a:srgbClr val="FFFF00"/>
              </a:solidFill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 err="1" smtClean="0">
                <a:solidFill>
                  <a:srgbClr val="FFFF00"/>
                </a:solidFill>
              </a:rPr>
              <a:t>Tu</a:t>
            </a:r>
            <a:r>
              <a:rPr lang="en-US" sz="5400" dirty="0" smtClean="0">
                <a:solidFill>
                  <a:srgbClr val="FFFF00"/>
                </a:solidFill>
              </a:rPr>
              <a:t> vas </a:t>
            </a:r>
            <a:r>
              <a:rPr lang="en-US" sz="5400" dirty="0" err="1" smtClean="0">
                <a:solidFill>
                  <a:srgbClr val="FFFF00"/>
                </a:solidFill>
              </a:rPr>
              <a:t>être</a:t>
            </a:r>
            <a:r>
              <a:rPr lang="en-US" sz="5400" dirty="0" smtClean="0">
                <a:solidFill>
                  <a:srgbClr val="FFFF00"/>
                </a:solidFill>
              </a:rPr>
              <a:t> </a:t>
            </a:r>
            <a:r>
              <a:rPr lang="en-US" sz="5400" dirty="0" err="1" smtClean="0">
                <a:solidFill>
                  <a:srgbClr val="FFFF00"/>
                </a:solidFill>
              </a:rPr>
              <a:t>en</a:t>
            </a:r>
            <a:r>
              <a:rPr lang="en-US" sz="5400" dirty="0" smtClean="0">
                <a:solidFill>
                  <a:srgbClr val="FFFF00"/>
                </a:solidFill>
              </a:rPr>
              <a:t> retard (</a:t>
            </a:r>
            <a:r>
              <a:rPr lang="en-US" sz="5400" dirty="0" err="1" smtClean="0">
                <a:solidFill>
                  <a:srgbClr val="FFFF00"/>
                </a:solidFill>
              </a:rPr>
              <a:t>vous</a:t>
            </a:r>
            <a:r>
              <a:rPr lang="en-US" sz="5400" dirty="0" smtClean="0">
                <a:solidFill>
                  <a:srgbClr val="FFFF00"/>
                </a:solidFill>
              </a:rPr>
              <a:t> </a:t>
            </a:r>
            <a:r>
              <a:rPr lang="en-US" sz="5400" dirty="0" err="1" smtClean="0">
                <a:solidFill>
                  <a:srgbClr val="FFFF00"/>
                </a:solidFill>
              </a:rPr>
              <a:t>allez</a:t>
            </a:r>
            <a:r>
              <a:rPr lang="en-US" sz="5400" dirty="0" smtClean="0">
                <a:solidFill>
                  <a:srgbClr val="FFFF00"/>
                </a:solidFill>
              </a:rPr>
              <a:t>, nous </a:t>
            </a:r>
            <a:r>
              <a:rPr lang="en-US" sz="5400" dirty="0" err="1" smtClean="0">
                <a:solidFill>
                  <a:srgbClr val="FFFF00"/>
                </a:solidFill>
              </a:rPr>
              <a:t>allons</a:t>
            </a:r>
            <a:r>
              <a:rPr lang="en-US" sz="5400" dirty="0" smtClean="0">
                <a:solidFill>
                  <a:srgbClr val="FFFF00"/>
                </a:solidFill>
              </a:rPr>
              <a:t>, </a:t>
            </a:r>
            <a:r>
              <a:rPr lang="en-US" sz="5400" dirty="0" err="1" smtClean="0">
                <a:solidFill>
                  <a:srgbClr val="FFFF00"/>
                </a:solidFill>
              </a:rPr>
              <a:t>etc</a:t>
            </a:r>
            <a:r>
              <a:rPr lang="en-US" sz="5400" dirty="0" smtClean="0">
                <a:solidFill>
                  <a:srgbClr val="FFFF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3144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0814" y="297890"/>
            <a:ext cx="8774157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rgbClr val="FFFF00"/>
                </a:solidFill>
              </a:rPr>
              <a:t>Nicole et l’</a:t>
            </a:r>
            <a:r>
              <a:rPr lang="fr-FR" sz="5400" dirty="0" err="1" smtClean="0">
                <a:solidFill>
                  <a:srgbClr val="FFFF00"/>
                </a:solidFill>
              </a:rPr>
              <a:t>hippo</a:t>
            </a:r>
            <a:r>
              <a:rPr lang="fr-FR" sz="5400" dirty="0" smtClean="0">
                <a:solidFill>
                  <a:srgbClr val="FFFF00"/>
                </a:solidFill>
              </a:rPr>
              <a:t> se préparent, mais ils ne sont pas encore prêts.</a:t>
            </a:r>
          </a:p>
          <a:p>
            <a:pPr algn="ctr"/>
            <a:endParaRPr lang="fr-FR" sz="2800" dirty="0" smtClean="0">
              <a:solidFill>
                <a:srgbClr val="FFFF00"/>
              </a:solidFill>
            </a:endParaRPr>
          </a:p>
          <a:p>
            <a:pPr algn="ctr"/>
            <a:r>
              <a:rPr lang="fr-FR" sz="5400" dirty="0" smtClean="0">
                <a:solidFill>
                  <a:srgbClr val="FFFF00"/>
                </a:solidFill>
              </a:rPr>
              <a:t>Hugo lui dit, « Nicole! </a:t>
            </a:r>
            <a:br>
              <a:rPr lang="fr-FR" sz="5400" dirty="0" smtClean="0">
                <a:solidFill>
                  <a:srgbClr val="FFFF00"/>
                </a:solidFill>
              </a:rPr>
            </a:br>
            <a:r>
              <a:rPr lang="fr-FR" sz="5400" dirty="0" smtClean="0">
                <a:solidFill>
                  <a:srgbClr val="FFFF00"/>
                </a:solidFill>
              </a:rPr>
              <a:t>Qu’est-ce que vous faites?!  </a:t>
            </a:r>
            <a:br>
              <a:rPr lang="fr-FR" sz="5400" dirty="0" smtClean="0">
                <a:solidFill>
                  <a:srgbClr val="FFFF00"/>
                </a:solidFill>
              </a:rPr>
            </a:br>
            <a:r>
              <a:rPr lang="fr-FR" sz="5400" dirty="0" smtClean="0">
                <a:solidFill>
                  <a:srgbClr val="FFFF00"/>
                </a:solidFill>
              </a:rPr>
              <a:t>Nous allons être en retard! »</a:t>
            </a:r>
            <a:endParaRPr lang="fr-FR" sz="5400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6817" y="3739487"/>
            <a:ext cx="2975183" cy="311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758" y="495676"/>
            <a:ext cx="851118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800" dirty="0" smtClean="0">
                <a:solidFill>
                  <a:srgbClr val="FFFF00"/>
                </a:solidFill>
              </a:rPr>
              <a:t>Nicole lui répond,</a:t>
            </a:r>
          </a:p>
          <a:p>
            <a:pPr algn="ctr"/>
            <a:r>
              <a:rPr lang="fr-FR" sz="5800" dirty="0" smtClean="0">
                <a:solidFill>
                  <a:srgbClr val="FFFF00"/>
                </a:solidFill>
              </a:rPr>
              <a:t>« Nous ne </a:t>
            </a:r>
            <a:r>
              <a:rPr lang="fr-FR" sz="5800" dirty="0" smtClean="0">
                <a:solidFill>
                  <a:srgbClr val="FFFF00"/>
                </a:solidFill>
              </a:rPr>
              <a:t>sommes </a:t>
            </a:r>
            <a:r>
              <a:rPr lang="fr-FR" sz="5800" dirty="0" smtClean="0">
                <a:solidFill>
                  <a:srgbClr val="FFFF00"/>
                </a:solidFill>
              </a:rPr>
              <a:t>pas prêts!  </a:t>
            </a:r>
            <a:br>
              <a:rPr lang="fr-FR" sz="5800" dirty="0" smtClean="0">
                <a:solidFill>
                  <a:srgbClr val="FFFF00"/>
                </a:solidFill>
              </a:rPr>
            </a:br>
            <a:r>
              <a:rPr lang="fr-FR" sz="5800" dirty="0" smtClean="0">
                <a:solidFill>
                  <a:srgbClr val="FFFF00"/>
                </a:solidFill>
              </a:rPr>
              <a:t>Nous nous habillons!  </a:t>
            </a:r>
            <a:br>
              <a:rPr lang="fr-FR" sz="5800" dirty="0" smtClean="0">
                <a:solidFill>
                  <a:srgbClr val="FFFF00"/>
                </a:solidFill>
              </a:rPr>
            </a:br>
            <a:r>
              <a:rPr lang="fr-FR" sz="5800" dirty="0" smtClean="0">
                <a:solidFill>
                  <a:srgbClr val="FFFF00"/>
                </a:solidFill>
              </a:rPr>
              <a:t>Je mets ma robe bleu et noire! »</a:t>
            </a:r>
            <a:endParaRPr lang="fr-FR" sz="58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r="68255"/>
          <a:stretch/>
        </p:blipFill>
        <p:spPr>
          <a:xfrm>
            <a:off x="8892938" y="2052500"/>
            <a:ext cx="1942969" cy="404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76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759" y="461666"/>
            <a:ext cx="9089788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800" dirty="0" smtClean="0">
                <a:solidFill>
                  <a:srgbClr val="FFFF00"/>
                </a:solidFill>
              </a:rPr>
              <a:t>Cinq minutes plus tard, Hugo lui dit, </a:t>
            </a:r>
            <a:br>
              <a:rPr lang="fr-FR" sz="5800" dirty="0" smtClean="0">
                <a:solidFill>
                  <a:srgbClr val="FFFF00"/>
                </a:solidFill>
              </a:rPr>
            </a:br>
            <a:r>
              <a:rPr lang="fr-FR" sz="5800" dirty="0" smtClean="0">
                <a:solidFill>
                  <a:srgbClr val="FFFF00"/>
                </a:solidFill>
              </a:rPr>
              <a:t>« Nicole! </a:t>
            </a:r>
            <a:br>
              <a:rPr lang="fr-FR" sz="5800" dirty="0" smtClean="0">
                <a:solidFill>
                  <a:srgbClr val="FFFF00"/>
                </a:solidFill>
              </a:rPr>
            </a:br>
            <a:r>
              <a:rPr lang="fr-FR" sz="5800" dirty="0" smtClean="0">
                <a:solidFill>
                  <a:srgbClr val="FFFF00"/>
                </a:solidFill>
              </a:rPr>
              <a:t>Qu’est-ce que vous faites!  Nous allons être en retard! </a:t>
            </a:r>
          </a:p>
          <a:p>
            <a:pPr algn="ctr"/>
            <a:r>
              <a:rPr lang="fr-FR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DÉPÊCHEZ-VOUS !»</a:t>
            </a:r>
            <a:endParaRPr lang="fr-FR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6817" y="3739487"/>
            <a:ext cx="2975183" cy="311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80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2670" y="3788228"/>
            <a:ext cx="3489330" cy="30697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68241" y="611791"/>
            <a:ext cx="921224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800" dirty="0" smtClean="0">
                <a:solidFill>
                  <a:srgbClr val="FFFF00"/>
                </a:solidFill>
              </a:rPr>
              <a:t>Nicole lui répond,</a:t>
            </a:r>
          </a:p>
          <a:p>
            <a:pPr algn="ctr"/>
            <a:r>
              <a:rPr lang="fr-FR" sz="5800" dirty="0" smtClean="0">
                <a:solidFill>
                  <a:srgbClr val="FFFF00"/>
                </a:solidFill>
              </a:rPr>
              <a:t>« </a:t>
            </a:r>
            <a:r>
              <a:rPr lang="fr-FR" sz="5800" dirty="0">
                <a:solidFill>
                  <a:srgbClr val="FFFF00"/>
                </a:solidFill>
              </a:rPr>
              <a:t> Nous ne </a:t>
            </a:r>
            <a:r>
              <a:rPr lang="fr-FR" sz="5800" dirty="0" smtClean="0">
                <a:solidFill>
                  <a:srgbClr val="FFFF00"/>
                </a:solidFill>
              </a:rPr>
              <a:t>sommes </a:t>
            </a:r>
            <a:r>
              <a:rPr lang="fr-FR" sz="5800" dirty="0">
                <a:solidFill>
                  <a:srgbClr val="FFFF00"/>
                </a:solidFill>
              </a:rPr>
              <a:t>pas </a:t>
            </a:r>
            <a:r>
              <a:rPr lang="fr-FR" sz="5800" dirty="0" smtClean="0">
                <a:solidFill>
                  <a:srgbClr val="FFFF00"/>
                </a:solidFill>
              </a:rPr>
              <a:t>prêts! </a:t>
            </a:r>
            <a:br>
              <a:rPr lang="fr-FR" sz="5800" dirty="0" smtClean="0">
                <a:solidFill>
                  <a:srgbClr val="FFFF00"/>
                </a:solidFill>
              </a:rPr>
            </a:br>
            <a:r>
              <a:rPr lang="fr-FR" sz="5800" dirty="0" smtClean="0">
                <a:solidFill>
                  <a:srgbClr val="FFFF00"/>
                </a:solidFill>
              </a:rPr>
              <a:t>Nous nous maquillons!  </a:t>
            </a:r>
            <a:br>
              <a:rPr lang="fr-FR" sz="5800" dirty="0" smtClean="0">
                <a:solidFill>
                  <a:srgbClr val="FFFF00"/>
                </a:solidFill>
              </a:rPr>
            </a:br>
            <a:r>
              <a:rPr lang="fr-FR" sz="5800" dirty="0" smtClean="0">
                <a:solidFill>
                  <a:srgbClr val="FFFF00"/>
                </a:solidFill>
              </a:rPr>
              <a:t>Je veux être jolie pour toi! »</a:t>
            </a:r>
            <a:endParaRPr lang="fr-FR" sz="5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93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759" y="461666"/>
            <a:ext cx="9089788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800" dirty="0" smtClean="0">
                <a:solidFill>
                  <a:srgbClr val="FFFF00"/>
                </a:solidFill>
              </a:rPr>
              <a:t>Cinq minutes plus tard, Hugo lui dit, </a:t>
            </a:r>
            <a:br>
              <a:rPr lang="fr-FR" sz="5800" dirty="0" smtClean="0">
                <a:solidFill>
                  <a:srgbClr val="FFFF00"/>
                </a:solidFill>
              </a:rPr>
            </a:br>
            <a:r>
              <a:rPr lang="fr-FR" sz="5800" dirty="0" smtClean="0">
                <a:solidFill>
                  <a:srgbClr val="FFFF00"/>
                </a:solidFill>
              </a:rPr>
              <a:t>« Nicole! </a:t>
            </a:r>
            <a:br>
              <a:rPr lang="fr-FR" sz="5800" dirty="0" smtClean="0">
                <a:solidFill>
                  <a:srgbClr val="FFFF00"/>
                </a:solidFill>
              </a:rPr>
            </a:br>
            <a:r>
              <a:rPr lang="fr-FR" sz="5800" dirty="0" smtClean="0">
                <a:solidFill>
                  <a:srgbClr val="FFFF00"/>
                </a:solidFill>
              </a:rPr>
              <a:t>Qu’est-ce que vous faites!?  Nous allons être en retard! </a:t>
            </a:r>
          </a:p>
          <a:p>
            <a:pPr algn="ctr"/>
            <a:r>
              <a:rPr lang="fr-FR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DÉPÊCHEZ-VOUS !»</a:t>
            </a:r>
            <a:endParaRPr lang="fr-FR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6817" y="3739487"/>
            <a:ext cx="2975183" cy="311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1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3898" y="611791"/>
            <a:ext cx="10986447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800" dirty="0" smtClean="0">
                <a:solidFill>
                  <a:srgbClr val="FFFF00"/>
                </a:solidFill>
              </a:rPr>
              <a:t>Nicole lui répond,</a:t>
            </a:r>
          </a:p>
          <a:p>
            <a:pPr algn="ctr"/>
            <a:r>
              <a:rPr lang="fr-FR" sz="5800" dirty="0" smtClean="0">
                <a:solidFill>
                  <a:srgbClr val="FFFF00"/>
                </a:solidFill>
              </a:rPr>
              <a:t>« Chéri, nous ne sommes pas prêts! Nous nous coiffons!  On sera prêt dans deux minutes! »</a:t>
            </a:r>
            <a:endParaRPr lang="fr-FR" sz="5800" dirty="0">
              <a:solidFill>
                <a:srgbClr val="FFFF00"/>
              </a:solidFill>
            </a:endParaRPr>
          </a:p>
        </p:txBody>
      </p:sp>
      <p:pic>
        <p:nvPicPr>
          <p:cNvPr id="2050" name="Picture 2" descr="http://cdn1.theodysseyonline.com/files/2015/10/04/635795258138425605-743735215_thatssotrue.com_124_132951243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641" y="4123982"/>
            <a:ext cx="5007359" cy="2734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beautyreform.com/wp-content/uploads/2012/11/curl-ha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5774"/>
            <a:ext cx="4267200" cy="256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15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759" y="461666"/>
            <a:ext cx="9089788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800" dirty="0" smtClean="0">
                <a:solidFill>
                  <a:srgbClr val="FFFF00"/>
                </a:solidFill>
              </a:rPr>
              <a:t>Cinq minutes plus tard, Hugo lui dit, </a:t>
            </a:r>
            <a:br>
              <a:rPr lang="fr-FR" sz="5800" dirty="0" smtClean="0">
                <a:solidFill>
                  <a:srgbClr val="FFFF00"/>
                </a:solidFill>
              </a:rPr>
            </a:br>
            <a:r>
              <a:rPr lang="fr-FR" sz="5800" dirty="0" smtClean="0">
                <a:solidFill>
                  <a:srgbClr val="FFFF00"/>
                </a:solidFill>
              </a:rPr>
              <a:t>« Nicole! </a:t>
            </a:r>
            <a:br>
              <a:rPr lang="fr-FR" sz="5800" dirty="0" smtClean="0">
                <a:solidFill>
                  <a:srgbClr val="FFFF00"/>
                </a:solidFill>
              </a:rPr>
            </a:br>
            <a:r>
              <a:rPr lang="fr-FR" sz="5800" dirty="0" smtClean="0">
                <a:solidFill>
                  <a:srgbClr val="FFFF00"/>
                </a:solidFill>
              </a:rPr>
              <a:t>Qu’est-ce que vous faites!  Nous allons être en retard! </a:t>
            </a:r>
          </a:p>
          <a:p>
            <a:pPr algn="ctr"/>
            <a:r>
              <a:rPr lang="fr-FR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DÉPÊCHEZ-VOUS !»</a:t>
            </a:r>
            <a:endParaRPr lang="fr-FR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6817" y="3739487"/>
            <a:ext cx="2975183" cy="311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0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3109" y="736570"/>
            <a:ext cx="553969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800" dirty="0" smtClean="0">
                <a:solidFill>
                  <a:srgbClr val="FFFF00"/>
                </a:solidFill>
              </a:rPr>
              <a:t>Nicole lui répond,</a:t>
            </a:r>
          </a:p>
          <a:p>
            <a:pPr algn="ctr"/>
            <a:r>
              <a:rPr lang="fr-FR" sz="5800" dirty="0" smtClean="0">
                <a:solidFill>
                  <a:srgbClr val="FFFF00"/>
                </a:solidFill>
              </a:rPr>
              <a:t>« Chéri, t’inquiète pas!  </a:t>
            </a:r>
            <a:br>
              <a:rPr lang="fr-FR" sz="5800" dirty="0" smtClean="0">
                <a:solidFill>
                  <a:srgbClr val="FFFF00"/>
                </a:solidFill>
              </a:rPr>
            </a:br>
            <a:r>
              <a:rPr lang="fr-FR" sz="5800" dirty="0" smtClean="0">
                <a:solidFill>
                  <a:srgbClr val="FFFF00"/>
                </a:solidFill>
              </a:rPr>
              <a:t>Nous sommes prêts! </a:t>
            </a:r>
            <a:br>
              <a:rPr lang="fr-FR" sz="5800" dirty="0" smtClean="0">
                <a:solidFill>
                  <a:srgbClr val="FFFF00"/>
                </a:solidFill>
              </a:rPr>
            </a:br>
            <a:r>
              <a:rPr lang="fr-FR" sz="5800" dirty="0" smtClean="0">
                <a:solidFill>
                  <a:srgbClr val="FFFF00"/>
                </a:solidFill>
              </a:rPr>
              <a:t>On y va! »</a:t>
            </a:r>
            <a:endParaRPr lang="fr-FR" sz="5800" dirty="0">
              <a:solidFill>
                <a:srgbClr val="FFFF00"/>
              </a:solidFill>
            </a:endParaRPr>
          </a:p>
        </p:txBody>
      </p:sp>
      <p:pic>
        <p:nvPicPr>
          <p:cNvPr id="3" name="Picture 2" descr="https://scontent.fsnc1-1.fna.fbcdn.net/hphotos-xpa1/v/t1.0-9/12347877_10208622302021580_7850928766282384610_n.jpg?oh=e786f9c01aadce7c1b2e34231fd35cc4&amp;oe=56EDF8B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" t="9430" r="8388" b="42576"/>
          <a:stretch/>
        </p:blipFill>
        <p:spPr bwMode="auto">
          <a:xfrm flipH="1">
            <a:off x="6066971" y="1219200"/>
            <a:ext cx="5834742" cy="561702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20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191</Words>
  <Application>Microsoft Office PowerPoint</Application>
  <PresentationFormat>Widescreen</PresentationFormat>
  <Paragraphs>50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13</cp:revision>
  <dcterms:created xsi:type="dcterms:W3CDTF">2016-01-22T11:34:30Z</dcterms:created>
  <dcterms:modified xsi:type="dcterms:W3CDTF">2016-01-28T12:26:42Z</dcterms:modified>
</cp:coreProperties>
</file>